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80" d="100"/>
          <a:sy n="80" d="100"/>
        </p:scale>
        <p:origin x="51" y="93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84AA43A-3F76-4A13-9CD6-36134EB429E3}" type="datetimeFigureOut">
              <a:rPr lang="en-US" altLang="zh-TW"/>
              <a:t>5/3/2015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A850423A-8BCE-448E-A97B-03A88B2B12C1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F674A4F-2B7A-4ECB-A400-260B2FFC03C1}" type="datetimeFigureOut">
              <a:t>2015/5/3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01F2A70B-78F2-4DCF-B53B-C990D2FAFB8A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grpSp>
        <p:nvGrpSpPr>
          <p:cNvPr id="256" name="線條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手繪多邊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8" name="手繪多邊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9" name="手繪多邊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0" name="手繪多邊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1" name="手繪多邊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2" name="手繪多邊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3" name="手繪多邊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4" name="手繪多邊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5" name="手繪多邊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6" name="手繪多邊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7" name="手繪多邊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8" name="手繪多邊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9" name="手繪多邊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0" name="手繪多邊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1" name="手繪多邊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2" name="手繪多邊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3" name="手繪多邊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4" name="手繪多邊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5" name="手繪多邊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6" name="手繪多邊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7" name="手繪多邊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8" name="手繪多邊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9" name="手繪多邊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0" name="手繪多邊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1" name="手繪多邊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2" name="手繪多邊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3" name="手繪多邊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4" name="手繪多邊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5" name="手繪多邊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6" name="手繪多邊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7" name="手繪多邊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8" name="手繪多邊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9" name="手繪多邊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0" name="手繪多邊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1" name="手繪多邊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2" name="手繪多邊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3" name="手繪多邊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4" name="手繪多邊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5" name="手繪多邊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6" name="手繪多邊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7" name="手繪多邊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8" name="手繪多邊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9" name="手繪多邊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0" name="手繪多邊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1" name="手繪多邊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2" name="手繪多邊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3" name="手繪多邊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4" name="手繪多邊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5" name="手繪多邊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6" name="手繪多邊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7" name="手繪多邊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8" name="手繪多邊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9" name="手繪多邊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0" name="手繪多邊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1" name="手繪多邊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2" name="手繪多邊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3" name="手繪多邊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4" name="手繪多邊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5" name="手繪多邊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6" name="手繪多邊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7" name="手繪多邊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8" name="手繪多邊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9" name="手繪多邊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0" name="手繪多邊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1" name="手繪多邊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2" name="手繪多邊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3" name="手繪多邊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4" name="手繪多邊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5" name="手繪多邊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6" name="手繪多邊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7" name="手繪多邊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8" name="手繪多邊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9" name="手繪多邊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0" name="手繪多邊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1" name="手繪多邊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2" name="手繪多邊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3" name="手繪多邊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4" name="手繪多邊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5" name="手繪多邊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6" name="手繪多邊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7" name="手繪多邊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8" name="手繪多邊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9" name="手繪多邊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0" name="手繪多邊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1" name="手繪多邊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2" name="手繪多邊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3" name="手繪多邊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4" name="手繪多邊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5" name="手繪多邊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6" name="手繪多邊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7" name="手繪多邊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8" name="手繪多邊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9" name="手繪多邊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0" name="手繪多邊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1" name="手繪多邊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2" name="手繪多邊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3" name="手繪多邊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4" name="手繪多邊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5" name="手繪多邊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6" name="手繪多邊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7" name="手繪多邊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8" name="手繪多邊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9" name="手繪多邊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0" name="手繪多邊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1" name="手繪多邊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2" name="手繪多邊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3" name="手繪多邊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4" name="手繪多邊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5" name="手繪多邊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6" name="手繪多邊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7" name="手繪多邊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8" name="手繪多邊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9" name="手繪多邊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0" name="手繪多邊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1" name="手繪多邊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2" name="手繪多邊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3" name="手繪多邊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4" name="手繪多邊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5" name="手繪多邊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6" name="手繪多邊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7" name="手繪多邊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8" name="手繪多邊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9" name="手繪多邊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手繪多邊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9" name="手繪多邊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0" name="手繪多邊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marL="1956816" latinLnBrk="0">
              <a:defRPr lang="zh-TW"/>
            </a:lvl6pPr>
            <a:lvl7pPr marL="1956816" latinLnBrk="0">
              <a:defRPr lang="zh-TW"/>
            </a:lvl7pPr>
            <a:lvl8pPr marL="1956816" latinLnBrk="0">
              <a:defRPr lang="zh-TW"/>
            </a:lvl8pPr>
            <a:lvl9pPr marL="1956816"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線條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9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0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3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4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5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6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7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8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3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4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5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6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7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8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9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0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41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 latinLnBrk="0">
              <a:defRPr lang="zh-TW"/>
            </a:lvl2pPr>
            <a:lvl3pPr marL="777240" latinLnBrk="0">
              <a:defRPr lang="zh-TW"/>
            </a:lvl3pPr>
            <a:lvl4pPr marL="1005840" latinLnBrk="0">
              <a:defRPr lang="zh-TW"/>
            </a:lvl4pPr>
            <a:lvl5pPr marL="1234440" latinLnBrk="0">
              <a:defRPr lang="zh-TW"/>
            </a:lvl5pPr>
            <a:lvl6pPr marL="1463040" latinLnBrk="0">
              <a:defRPr lang="zh-TW" baseline="0"/>
            </a:lvl6pPr>
            <a:lvl7pPr marL="1691640" latinLnBrk="0">
              <a:defRPr lang="zh-TW" baseline="0"/>
            </a:lvl7pPr>
            <a:lvl8pPr marL="1920240" latinLnBrk="0">
              <a:defRPr lang="zh-TW" baseline="0"/>
            </a:lvl8pPr>
            <a:lvl9pPr marL="2148840"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線條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手繪多邊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7" name="手繪多邊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8" name="手繪多邊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9" name="手繪多邊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0" name="手繪多邊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1" name="手繪多邊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2" name="手繪多邊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3" name="手繪多邊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4" name="手繪多邊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5" name="手繪多邊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6" name="手繪多邊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7" name="手繪多邊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8" name="手繪多邊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9" name="手繪多邊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0" name="手繪多邊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1" name="手繪多邊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2" name="手繪多邊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3" name="手繪多邊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4" name="手繪多邊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5" name="手繪多邊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6" name="手繪多邊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7" name="手繪多邊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8" name="手繪多邊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9" name="手繪多邊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0" name="手繪多邊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1" name="手繪多邊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2" name="手繪多邊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3" name="手繪多邊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4" name="手繪多邊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5" name="手繪多邊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6" name="手繪多邊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7" name="手繪多邊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8" name="手繪多邊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9" name="手繪多邊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0" name="手繪多邊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1" name="手繪多邊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2" name="手繪多邊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3" name="手繪多邊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4" name="手繪多邊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5" name="手繪多邊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6" name="手繪多邊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7" name="手繪多邊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8" name="手繪多邊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9" name="手繪多邊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0" name="手繪多邊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1" name="手繪多邊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2" name="手繪多邊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3" name="手繪多邊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4" name="手繪多邊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5" name="手繪多邊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6" name="手繪多邊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7" name="手繪多邊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8" name="手繪多邊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9" name="手繪多邊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0" name="手繪多邊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1" name="手繪多邊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2" name="手繪多邊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3" name="手繪多邊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4" name="手繪多邊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5" name="手繪多邊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6" name="手繪多邊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7" name="手繪多邊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8" name="手繪多邊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9" name="手繪多邊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0" name="手繪多邊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1" name="手繪多邊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2" name="手繪多邊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3" name="手繪多邊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4" name="手繪多邊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5" name="手繪多邊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6" name="手繪多邊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7" name="手繪多邊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8" name="手繪多邊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9" name="手繪多邊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0" name="手繪多邊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1" name="手繪多邊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2" name="手繪多邊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3" name="手繪多邊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4" name="手繪多邊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5" name="手繪多邊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6" name="手繪多邊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7" name="手繪多邊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8" name="手繪多邊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9" name="手繪多邊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0" name="手繪多邊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1" name="手繪多邊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2" name="手繪多邊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3" name="手繪多邊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4" name="手繪多邊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5" name="手繪多邊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6" name="手繪多邊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7" name="手繪多邊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8" name="手繪多邊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9" name="手繪多邊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0" name="手繪多邊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1" name="手繪多邊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2" name="手繪多邊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3" name="手繪多邊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4" name="手繪多邊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5" name="手繪多邊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6" name="手繪多邊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7" name="手繪多邊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8" name="手繪多邊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59" name="手繪多邊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0" name="手繪多邊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1" name="手繪多邊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2" name="手繪多邊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3" name="手繪多邊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4" name="手繪多邊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5" name="手繪多邊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6" name="手繪多邊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7" name="手繪多邊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8" name="手繪多邊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69" name="手繪多邊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0" name="手繪多邊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1" name="手繪多邊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2" name="手繪多邊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3" name="手繪多邊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4" name="手繪多邊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5" name="手繪多邊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6" name="手繪多邊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7" name="手繪多邊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78" name="手繪多邊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 latinLnBrk="0">
              <a:defRPr lang="zh-TW" sz="44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0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1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 baseline="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手繪多邊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1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2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3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4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 baseline="0"/>
            </a:lvl7pPr>
            <a:lvl8pPr marL="1956816" latinLnBrk="0">
              <a:defRPr lang="zh-TW" sz="1600" baseline="0"/>
            </a:lvl8pPr>
            <a:lvl9pPr marL="1956816"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marL="1956816" latinLnBrk="0">
              <a:defRPr lang="zh-TW" sz="1600"/>
            </a:lvl5pPr>
            <a:lvl6pPr marL="1956816" latinLnBrk="0">
              <a:defRPr lang="zh-TW" sz="1600"/>
            </a:lvl6pPr>
            <a:lvl7pPr marL="1956816" latinLnBrk="0">
              <a:defRPr lang="zh-TW" sz="1600"/>
            </a:lvl7pPr>
            <a:lvl8pPr marL="1956816" latinLnBrk="0">
              <a:defRPr lang="zh-TW" sz="1600"/>
            </a:lvl8pPr>
            <a:lvl9pPr marL="1956816"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線條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手繪多邊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8" name="手繪多邊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59" name="手繪多邊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0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1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2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3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4" name="手繪多邊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5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6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7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8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69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0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1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2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3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4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5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6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7" name="手繪多邊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8" name="手繪多邊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79" name="手繪多邊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0" name="手繪多邊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1" name="手繪多邊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2" name="手繪多邊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3" name="手繪多邊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4" name="手繪多邊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5" name="手繪多邊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6" name="手繪多邊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7" name="手繪多邊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8" name="手繪多邊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89" name="手繪多邊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0" name="手繪多邊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1" name="手繪多邊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2" name="手繪多邊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3" name="手繪多邊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4" name="手繪多邊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5" name="手繪多邊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6" name="手繪多邊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7" name="手繪多邊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8" name="手繪多邊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199" name="手繪多邊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0" name="手繪多邊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1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2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3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4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5" name="手繪多邊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6" name="手繪多邊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7" name="手繪多邊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8" name="手繪多邊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09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0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1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2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3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4" name="手繪多邊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5" name="手繪多邊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6" name="手繪多邊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7" name="手繪多邊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8" name="手繪多邊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19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0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1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2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3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4" name="手繪多邊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5" name="手繪多邊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6" name="手繪多邊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7" name="手繪多邊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8" name="手繪多邊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29" name="手繪多邊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  <p:sp>
          <p:nvSpPr>
            <p:cNvPr id="230" name="手繪多邊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>
                <a:ln>
                  <a:noFill/>
                </a:ln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外框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群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群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手繪多邊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5" name="手繪多邊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6" name="手繪多邊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7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8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9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0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1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2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3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4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5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6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7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8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9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0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1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2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3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4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5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6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7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8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9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0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1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2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3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4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5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6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7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8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9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0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1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2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3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4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5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6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7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8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9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0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1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2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3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4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5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6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7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8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9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0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1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2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3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4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5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6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7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8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9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0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1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2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3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4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5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6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7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群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手繪多邊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1" name="手繪多邊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2" name="手繪多邊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3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4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5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6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7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8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9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0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1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2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3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4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5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6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7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8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9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0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1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2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3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4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5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6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7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8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9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0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1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2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3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4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5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6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7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8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9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0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1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2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3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4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5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6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7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8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9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0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1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2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3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4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5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6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7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8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9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0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1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2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3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4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5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6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7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8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9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0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1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2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3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群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群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手繪多邊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5" name="手繪多邊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6" name="手繪多邊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7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8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9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0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1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2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3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4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5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6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7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8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9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0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1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2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3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4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5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6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7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8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9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0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1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2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3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4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5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6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7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8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9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0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1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2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3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4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5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6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7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8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9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0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1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2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3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4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5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6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7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8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9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0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1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2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3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4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5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6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7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8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9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0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1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2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3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4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5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6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7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群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手繪多邊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1" name="手繪多邊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2" name="手繪多邊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3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4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5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6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7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8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9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0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1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2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3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4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5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6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7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8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9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0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1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2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3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4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5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6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7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8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9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0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1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2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3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4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5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6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7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8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9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0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1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2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3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4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5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6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7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8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9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0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1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2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3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4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5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6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7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8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9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0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1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2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3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4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5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6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7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8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9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0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1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2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3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 baseline="0"/>
            </a:lvl7pPr>
            <a:lvl8pPr latinLnBrk="0">
              <a:defRPr lang="zh-TW" sz="1600" baseline="0"/>
            </a:lvl8pPr>
            <a:lvl9pPr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外框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群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群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手繪多邊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4" name="手繪多邊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5" name="手繪多邊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6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7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8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9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0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1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2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3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4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5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6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7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8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59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0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1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2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3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4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5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6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7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8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69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0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1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2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3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4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5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6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7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8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79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0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1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2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3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4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5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6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7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8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89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0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1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2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3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4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5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6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7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8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99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0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1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2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3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4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5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6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7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8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09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0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1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2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3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4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5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916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群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手繪多邊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0" name="手繪多邊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1" name="手繪多邊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2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3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4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5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6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7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8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79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0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1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2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3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4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5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6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7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8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89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0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1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2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3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4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5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6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7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8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99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0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1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2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3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4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5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6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7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8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09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0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1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2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3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4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5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6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7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8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19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0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1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2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3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4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5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6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7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8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29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0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1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2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3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4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5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6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7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8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39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0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1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842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群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群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手繪多邊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4" name="手繪多邊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5" name="手繪多邊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6" name="手繪多邊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7" name="手繪多邊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8" name="手繪多邊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9" name="手繪多邊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0" name="手繪多邊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1" name="手繪多邊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2" name="手繪多邊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3" name="手繪多邊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4" name="手繪多邊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5" name="手繪多邊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6" name="手繪多邊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7" name="手繪多邊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8" name="手繪多邊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09" name="手繪多邊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0" name="手繪多邊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1" name="手繪多邊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2" name="手繪多邊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3" name="手繪多邊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4" name="手繪多邊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5" name="手繪多邊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6" name="手繪多邊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7" name="手繪多邊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8" name="手繪多邊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19" name="手繪多邊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0" name="手繪多邊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1" name="手繪多邊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2" name="手繪多邊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3" name="手繪多邊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4" name="手繪多邊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5" name="手繪多邊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6" name="手繪多邊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7" name="手繪多邊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8" name="手繪多邊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29" name="手繪多邊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0" name="手繪多邊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1" name="手繪多邊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2" name="手繪多邊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3" name="手繪多邊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4" name="手繪多邊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5" name="手繪多邊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6" name="手繪多邊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7" name="手繪多邊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8" name="手繪多邊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39" name="手繪多邊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0" name="手繪多邊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1" name="手繪多邊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2" name="手繪多邊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3" name="手繪多邊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4" name="手繪多邊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5" name="手繪多邊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6" name="手繪多邊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7" name="手繪多邊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8" name="手繪多邊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49" name="手繪多邊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0" name="手繪多邊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1" name="手繪多邊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2" name="手繪多邊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3" name="手繪多邊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4" name="手繪多邊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5" name="手繪多邊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6" name="手繪多邊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7" name="手繪多邊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8" name="手繪多邊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59" name="手繪多邊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0" name="手繪多邊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1" name="手繪多邊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2" name="手繪多邊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3" name="手繪多邊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4" name="手繪多邊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5" name="手繪多邊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766" name="手繪多邊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群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手繪多邊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0" name="手繪多邊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1" name="手繪多邊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2" name="手繪多邊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3" name="手繪多邊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4" name="手繪多邊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5" name="手繪多邊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6" name="手繪多邊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7" name="手繪多邊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8" name="手繪多邊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29" name="手繪多邊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0" name="手繪多邊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1" name="手繪多邊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2" name="手繪多邊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3" name="手繪多邊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4" name="手繪多邊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5" name="手繪多邊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6" name="手繪多邊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7" name="手繪多邊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8" name="手繪多邊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39" name="手繪多邊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0" name="手繪多邊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1" name="手繪多邊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2" name="手繪多邊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3" name="手繪多邊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4" name="手繪多邊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5" name="手繪多邊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6" name="手繪多邊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7" name="手繪多邊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8" name="手繪多邊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49" name="手繪多邊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0" name="手繪多邊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1" name="手繪多邊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2" name="手繪多邊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3" name="手繪多邊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4" name="手繪多邊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5" name="手繪多邊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6" name="手繪多邊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7" name="手繪多邊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8" name="手繪多邊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59" name="手繪多邊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0" name="手繪多邊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1" name="手繪多邊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2" name="手繪多邊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3" name="手繪多邊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4" name="手繪多邊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5" name="手繪多邊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6" name="手繪多邊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7" name="手繪多邊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8" name="手繪多邊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69" name="手繪多邊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0" name="手繪多邊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1" name="手繪多邊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2" name="手繪多邊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3" name="手繪多邊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4" name="手繪多邊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5" name="手繪多邊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6" name="手繪多邊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7" name="手繪多邊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8" name="手繪多邊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79" name="手繪多邊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0" name="手繪多邊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1" name="手繪多邊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2" name="手繪多邊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3" name="手繪多邊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4" name="手繪多邊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5" name="手繪多邊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6" name="手繪多邊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7" name="手繪多邊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8" name="手繪多邊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89" name="手繪多邊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0" name="手繪多邊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1" name="手繪多邊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  <p:sp>
              <p:nvSpPr>
                <p:cNvPr id="692" name="手繪多邊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TW"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t>2015/5/3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AFE8FB1-0A7A-443E-AAF7-31D4FA1AA312}" type="datetimeFigureOut">
              <a:rPr lang="en-US" altLang="zh-TW" smtClean="0"/>
              <a:pPr/>
              <a:t>5/3/2015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5BA54BD-C84D-46CE-8B72-31BFB26ABA4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lang="zh-TW"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Revival Your PC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327">
            <a:off x="7209641" y="2374701"/>
            <a:ext cx="3920639" cy="29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By Yourself, Why?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5820" y="2276872"/>
            <a:ext cx="6372198" cy="9479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of the </a:t>
            </a:r>
            <a:r>
              <a:rPr lang="en-US" altLang="zh-TW" sz="5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$$$ </a:t>
            </a:r>
            <a:r>
              <a:rPr lang="en-US" altLang="zh-TW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!!!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1715">
            <a:off x="851972" y="2408274"/>
            <a:ext cx="6179282" cy="303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7534572" y="4581128"/>
            <a:ext cx="3570208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8800" dirty="0" smtClean="0">
                <a:latin typeface="Arial" panose="020B0604020202020204" pitchFamily="34" charset="0"/>
                <a:cs typeface="Arial" panose="020B0604020202020204" pitchFamily="34" charset="0"/>
              </a:rPr>
              <a:t>WTF !!</a:t>
            </a:r>
            <a:endParaRPr lang="zh-TW" alt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9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407">
            <a:off x="8802547" y="758454"/>
            <a:ext cx="2539682" cy="253968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1804" y="2204864"/>
            <a:ext cx="53830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TW" sz="5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 </a:t>
            </a: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492896"/>
            <a:ext cx="8372791" cy="36724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368127"/>
            <a:ext cx="8120702" cy="37444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093616"/>
            <a:ext cx="7020270" cy="41044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9" y="1784218"/>
            <a:ext cx="6851375" cy="46446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601453"/>
            <a:ext cx="7934383" cy="50101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6603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TW" sz="6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(?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412776"/>
            <a:ext cx="7349876" cy="3350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72816"/>
            <a:ext cx="6048672" cy="4337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91" y="2492896"/>
            <a:ext cx="7340697" cy="3400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Let’s Go !!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93812" y="1988840"/>
            <a:ext cx="40286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Three Steps :</a:t>
            </a:r>
            <a:endParaRPr lang="zh-TW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97868" y="2873855"/>
            <a:ext cx="362150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Boot from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</a:t>
            </a:r>
            <a:endParaRPr lang="zh-TW" alt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29916" y="3564971"/>
            <a:ext cx="472494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Your </a:t>
            </a:r>
            <a:r>
              <a:rPr lang="en-US" altLang="zh-TW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Hardisk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89956" y="4256087"/>
            <a:ext cx="36724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3. Basic </a:t>
            </a:r>
            <a:r>
              <a:rPr lang="en-US" altLang="zh-TW" sz="3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zh-TW" alt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218">
            <a:off x="7296748" y="1144888"/>
            <a:ext cx="4304443" cy="45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75499"/>
            <a:ext cx="5904656" cy="3081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980728"/>
            <a:ext cx="3644213" cy="2857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935812"/>
            <a:ext cx="3687474" cy="2842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526401"/>
            <a:ext cx="4835265" cy="3571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67" y="3068960"/>
            <a:ext cx="4428492" cy="3246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0" y="2308681"/>
            <a:ext cx="4123677" cy="3155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2" y="1457333"/>
            <a:ext cx="4593123" cy="3421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" y="564086"/>
            <a:ext cx="4623177" cy="3489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89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After …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005960"/>
            <a:ext cx="4177017" cy="3016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文字方塊 5"/>
          <p:cNvSpPr txBox="1"/>
          <p:nvPr/>
        </p:nvSpPr>
        <p:spPr>
          <a:xfrm>
            <a:off x="549796" y="5661248"/>
            <a:ext cx="426270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All in One Runtimes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452565"/>
            <a:ext cx="5705475" cy="3543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7174532" y="5445224"/>
            <a:ext cx="183466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WanDrv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7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-307298"/>
            <a:ext cx="9540552" cy="71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黑板簡報 (寬螢幕)</Template>
  <TotalTime>0</TotalTime>
  <Words>52</Words>
  <Application>Microsoft Office PowerPoint</Application>
  <PresentationFormat>自訂</PresentationFormat>
  <Paragraphs>16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Arial</vt:lpstr>
      <vt:lpstr>Consolas</vt:lpstr>
      <vt:lpstr>Corbel</vt:lpstr>
      <vt:lpstr>Wingdings</vt:lpstr>
      <vt:lpstr>Chalkboard_16x9</vt:lpstr>
      <vt:lpstr>Revival Your PC</vt:lpstr>
      <vt:lpstr>By Yourself, Why?</vt:lpstr>
      <vt:lpstr>VirtualBox</vt:lpstr>
      <vt:lpstr>Create A Computer (?</vt:lpstr>
      <vt:lpstr>Let’s Go !!</vt:lpstr>
      <vt:lpstr>PowerPoint 簡報</vt:lpstr>
      <vt:lpstr>After 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2015-05-03T11:32:18Z</dcterms:created>
  <dcterms:modified xsi:type="dcterms:W3CDTF">2015-05-03T12:52:25Z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